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6" r:id="rId6"/>
    <p:sldId id="287" r:id="rId7"/>
    <p:sldId id="292" r:id="rId8"/>
    <p:sldId id="265" r:id="rId9"/>
    <p:sldId id="257" r:id="rId10"/>
    <p:sldId id="288" r:id="rId11"/>
    <p:sldId id="259" r:id="rId12"/>
    <p:sldId id="261" r:id="rId13"/>
    <p:sldId id="262" r:id="rId14"/>
    <p:sldId id="266" r:id="rId15"/>
    <p:sldId id="272" r:id="rId16"/>
    <p:sldId id="290" r:id="rId17"/>
    <p:sldId id="276" r:id="rId18"/>
    <p:sldId id="277" r:id="rId19"/>
    <p:sldId id="289" r:id="rId20"/>
    <p:sldId id="274" r:id="rId21"/>
    <p:sldId id="270" r:id="rId22"/>
    <p:sldId id="271" r:id="rId23"/>
    <p:sldId id="273" r:id="rId24"/>
    <p:sldId id="269" r:id="rId25"/>
    <p:sldId id="278" r:id="rId26"/>
    <p:sldId id="291" r:id="rId27"/>
    <p:sldId id="267" r:id="rId28"/>
    <p:sldId id="294" r:id="rId29"/>
    <p:sldId id="295" r:id="rId30"/>
    <p:sldId id="296" r:id="rId31"/>
    <p:sldId id="297" r:id="rId32"/>
    <p:sldId id="298" r:id="rId33"/>
    <p:sldId id="268" r:id="rId34"/>
    <p:sldId id="29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5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1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681D-B3B5-4864-B081-D05FE66D5FA9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7BF6-6017-46F9-8F1B-56A1DCC3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2bb/0006f412-09039af5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28513" r="10351" b="10927"/>
          <a:stretch/>
        </p:blipFill>
        <p:spPr bwMode="auto">
          <a:xfrm>
            <a:off x="2630466" y="1596658"/>
            <a:ext cx="6864262" cy="47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041" y="394042"/>
            <a:ext cx="1112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Обучающий семинар практикум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4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.ppt-online.org/files1/slide/6/6Ir0apC4t7vjXWySVZGKeYnciQFfgdw2oLhzkA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23" y="181669"/>
            <a:ext cx="8649426" cy="64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6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4/975eb975aff1a479c021565be0d25b2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83" y="105635"/>
            <a:ext cx="8681879" cy="65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4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ocuments.infourok.ru/d97f2674-d9d4-453b-ac0f-e43867ccd3c8/slid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7" y="463380"/>
            <a:ext cx="8155458" cy="61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0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1/slide/y/YlKNXz3tpeS2T8dDWHFwxZGIiuyq9hsCakL5OocvB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0"/>
            <a:ext cx="11144985" cy="65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ds04.infourok.ru/uploads/ex/03ea/000cfc39-093fdd32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53" y="419983"/>
            <a:ext cx="8584022" cy="64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7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5.infourok.ru/uploads/ex/02bb/0006f412-09039af5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2" y="24663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5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5.infourok.ru/uploads/ex/02bb/0006f412-09039af5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37" y="321275"/>
            <a:ext cx="8468497" cy="63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7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2bb/0006f412-09039af5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6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2bb/0006f412-09039af5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51" y="0"/>
            <a:ext cx="8807052" cy="66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6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2bb/0006f412-09039af5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6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3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32183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 </a:t>
            </a: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у педагогов психологической готовности к взаимодействию с семьей ребенка с особыми образовательными потребностями, снятие психологических барьеров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massaget.kz/userdata/news/news_3869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212758"/>
            <a:ext cx="5142725" cy="34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4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5.infourok.ru/uploads/ex/02bb/0006f412-09039af5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1" y="21893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2bb/0006f412-09039af5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10" y="0"/>
            <a:ext cx="9226128" cy="69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2bb/0006f412-09039af5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19" y="247135"/>
            <a:ext cx="8485667" cy="63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9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2bb/0006f412-09039af5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0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60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2bb/0006f412-09039af5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56" y="341867"/>
            <a:ext cx="8342184" cy="62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11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5.infourok.ru/uploads/ex/02bb/0006f412-09039af5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0" y="1912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3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16"/>
              </p:ext>
            </p:extLst>
          </p:nvPr>
        </p:nvGraphicFramePr>
        <p:xfrm>
          <a:off x="563418" y="387926"/>
          <a:ext cx="10825018" cy="6291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3907">
                  <a:extLst>
                    <a:ext uri="{9D8B030D-6E8A-4147-A177-3AD203B41FA5}">
                      <a16:colId xmlns:a16="http://schemas.microsoft.com/office/drawing/2014/main" val="2490768228"/>
                    </a:ext>
                  </a:extLst>
                </a:gridCol>
                <a:gridCol w="7241111">
                  <a:extLst>
                    <a:ext uri="{9D8B030D-6E8A-4147-A177-3AD203B41FA5}">
                      <a16:colId xmlns:a16="http://schemas.microsoft.com/office/drawing/2014/main" val="4047775857"/>
                    </a:ext>
                  </a:extLst>
                </a:gridCol>
              </a:tblGrid>
              <a:tr h="61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тела (завязываются лентами)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Символическое значение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798014769"/>
                  </a:ext>
                </a:extLst>
              </a:tr>
              <a:tr h="123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 сложно принять своего ребенка, увидеть его таким, какой он есть; сложно выводить его в общество и в буквальном смысле «быть на виду» Рот Родители боятся рассказывать о своем ребенке, говорить о нем, рассказывать о своих трудностях и потребностях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525998620"/>
                  </a:ext>
                </a:extLst>
              </a:tr>
              <a:tr h="40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Уши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не хотят слышать диагноз ребенка и боятся общественного мнения и осуждения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2662555183"/>
                  </a:ext>
                </a:extLst>
              </a:tr>
              <a:tr h="817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чувствуют себя связанными, их жизнь меняется и во многом ограничивается. Страх того, что не в их силах вылечить ребенка, человек «опускает руки»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2418454559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Сердце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Неутихающая боль, чувство постоянно присутствующее («сердце разрывается», «болит душа»)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312763622"/>
                  </a:ext>
                </a:extLst>
              </a:tr>
              <a:tr h="817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область дыхания, центр нашей жизненной силы и энергии. Многие семьи детей с нарушеньями развития как бы «живут вполсилы», «дышат в полдыхания»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54425902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Бедра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Многие родители боятся рожать детей, ухудшаются супружеские отношения, формируются супружеские дисгармонии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2443407345"/>
                  </a:ext>
                </a:extLst>
              </a:tr>
              <a:tr h="817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Ноги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 сложно идти дальше по жизни. Они в буквальном смысле боятся сами «сделать шаг», ограждают и ребенка от самостоятельных жизненных шагов.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70835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03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0841/000c8b60-c89aa78a/hello_html_m5cda0d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64" y="165221"/>
            <a:ext cx="6647936" cy="66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1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53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7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mgpu.ru/wp-content/uploads/2021/12/1621577067_27-phonoteka_org-p-fon-dlya-prezentatsii-inklyuzivnoe-obrazov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62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57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05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59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480" t="9321" r="28814" b="12776"/>
          <a:stretch/>
        </p:blipFill>
        <p:spPr>
          <a:xfrm>
            <a:off x="1549709" y="0"/>
            <a:ext cx="8904105" cy="66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7629238" y="1839095"/>
            <a:ext cx="2660072" cy="22074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265380" y="1774441"/>
            <a:ext cx="2586184" cy="2336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4618181" y="4046587"/>
            <a:ext cx="2530763" cy="215207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1265380" y="203200"/>
            <a:ext cx="9485747" cy="1274618"/>
          </a:xfrm>
          <a:prstGeom prst="wav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solidFill>
                  <a:srgbClr val="FFFF00"/>
                </a:solidFill>
              </a:rPr>
              <a:t>РЕФЛЕКСИЯ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0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1-01/1610819019_3-p-fon-dlya-prezentatsii-dlya-kursovo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08" y="271849"/>
            <a:ext cx="102561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I. Теоретическая часть.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Приветствие. Психологический настрой.  Цели. и задачи семинара.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Сообщение темы семинара. (просмотр мультфильма «Про Диму»). Сообщение плана работы семинара.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II. Вступительная часть.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Нормативно-правовая база.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Методические рекомендации учителям предметникам по работе с ООП.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III. Практическая часть.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Упражнение «Котенок»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Упражнение «Мать инвалида»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IV. Рефлексия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Итоги семинара-практикума.</a:t>
            </a:r>
          </a:p>
        </p:txBody>
      </p:sp>
    </p:spTree>
    <p:extLst>
      <p:ext uri="{BB962C8B-B14F-4D97-AF65-F5344CB8AC3E}">
        <p14:creationId xmlns:p14="http://schemas.microsoft.com/office/powerpoint/2010/main" val="55393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 Нормативно-правовая база</a:t>
            </a:r>
            <a:endParaRPr lang="ru-RU" sz="6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oosd.ru/wp-content/uploads/2019/04/925849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20" y="1865162"/>
            <a:ext cx="6269939" cy="470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90920"/>
            <a:ext cx="10972800" cy="375126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и дополнений в приказ Министра образования и науки Республики Казахстан от 8 ноября 2012 года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500 "Об утверждении типовых учебных планов начального, основного среднего, общего среднего образования Республики Казахстан"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образования и науки Республики Казахстан от 26 марта 2021 года № 125.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Министерстве юстиции Республики Казахстан 30 марта 2021 года № 22418.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kartinkin.net/uploads/posts/2020-07/1593721870_28-p-foni-dlya-detskikh-prezentatsii-v-shkolu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0-07/1593721870_28-p-foni-dlya-detskikh-prezentatsii-v-shkolu-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46282" y="649432"/>
            <a:ext cx="4898736" cy="113318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7627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826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https://special-edu.kz/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0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1069/000924a0-f34cc82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89" y="175195"/>
            <a:ext cx="8204887" cy="623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9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fb0/0005ef97-f61b390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4" y="222421"/>
            <a:ext cx="8476735" cy="63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06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340</Words>
  <Application>Microsoft Office PowerPoint</Application>
  <PresentationFormat>Широкоэкранный</PresentationFormat>
  <Paragraphs>33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Цель: формирование у педагогов психологической готовности к взаимодействию с семьей ребенка с особыми образовательными потребностями, снятие психологических барьеров.  </vt:lpstr>
      <vt:lpstr>Презентация PowerPoint</vt:lpstr>
      <vt:lpstr>Презентация PowerPoint</vt:lpstr>
      <vt:lpstr>1. Нормативно-правовая база</vt:lpstr>
      <vt:lpstr>О внесении изменений и дополнений в приказ Министра образования и науки Республики Казахстан от 8 ноября 2012 года № 500 "Об утверждении типовых учебных планов начального, основного среднего, общего среднего образования Республики Казахстан" Приказ Министра образования и науки Республики Казахстан от 26 марта 2021 года № 125. Зарегистрирован в Министерстве юстиции Республики Казахстан 30 марта 2021 года № 22418. </vt:lpstr>
      <vt:lpstr>https://special-edu.kz/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</dc:creator>
  <cp:lastModifiedBy>РС</cp:lastModifiedBy>
  <cp:revision>13</cp:revision>
  <dcterms:created xsi:type="dcterms:W3CDTF">2022-03-24T10:25:11Z</dcterms:created>
  <dcterms:modified xsi:type="dcterms:W3CDTF">2022-11-12T09:47:08Z</dcterms:modified>
</cp:coreProperties>
</file>