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2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1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0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6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3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6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7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C0650-7FBB-4606-8D2D-1D5D7D2F82D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CDF0-1440-4182-971D-0FB0736EC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4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pb-ddt.ru/wp-content/uploads/2021/10/seminar-dlya-pedagogov-v-ramkah-proekta-dorogoyu-dobra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0" y="2253673"/>
            <a:ext cx="7337600" cy="412740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2398" y="399626"/>
            <a:ext cx="959658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«Нетрадиционные формы и методы работы с детьми ООП, как средство повышения мотивации к обучению и социализации детей» </a:t>
            </a: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880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С\Desktop\392d5da9-e36d-4933-88f3-582f96df55d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91" y="193963"/>
            <a:ext cx="7162800" cy="648392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4021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С\Desktop\5f726191-aa86-46ae-a64a-d611ae17016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8" y="124690"/>
            <a:ext cx="8603673" cy="66224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9193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191491" y="138544"/>
            <a:ext cx="9656618" cy="1035569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800" b="1">
                <a:solidFill>
                  <a:srgbClr val="FF0000"/>
                </a:solidFill>
                <a:effectLst/>
                <a:latin typeface="Monotype Corsiva"/>
                <a:ea typeface="Calibri"/>
                <a:cs typeface="Times New Roman"/>
              </a:rPr>
              <a:t>Достижения учащихся с особыми образовательными потребностями</a:t>
            </a:r>
            <a:endParaRPr lang="ru-RU" sz="2800">
              <a:effectLst/>
              <a:ea typeface="Calibri"/>
              <a:cs typeface="Times New Roman"/>
            </a:endParaRPr>
          </a:p>
        </p:txBody>
      </p:sp>
      <p:pic>
        <p:nvPicPr>
          <p:cNvPr id="6" name="Рисунок 5" descr="C:\Users\РС\Desktop\9c651972-f2ef-4251-9084-51943fdc85e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36" y="1443644"/>
            <a:ext cx="2208530" cy="3152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8" name="Рисунок 7" descr="C:\Users\РС\Desktop\51f12e08-6490-4962-ab9d-d8d6f02218a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19497" r="5583" b="6515"/>
          <a:stretch/>
        </p:blipFill>
        <p:spPr bwMode="auto">
          <a:xfrm>
            <a:off x="928571" y="1354426"/>
            <a:ext cx="2354955" cy="3152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РС\Desktop\d5ec3ec8-7213-4894-956e-16d404eb6ddb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2" r="2001" b="5501"/>
          <a:stretch/>
        </p:blipFill>
        <p:spPr bwMode="auto">
          <a:xfrm>
            <a:off x="6858117" y="1455074"/>
            <a:ext cx="2119630" cy="314134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РС\Desktop\6a7bd94d-4edc-409a-8612-af8de6786cb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12401" r="4930" b="14376"/>
          <a:stretch/>
        </p:blipFill>
        <p:spPr bwMode="auto">
          <a:xfrm rot="16200000">
            <a:off x="4949391" y="4554713"/>
            <a:ext cx="1711325" cy="243141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РС\Desktop\eee5ae8b-9fea-40ff-9aae-636102a5707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" t="14329" r="2538" b="8603"/>
          <a:stretch/>
        </p:blipFill>
        <p:spPr bwMode="auto">
          <a:xfrm>
            <a:off x="9310255" y="1389986"/>
            <a:ext cx="2055495" cy="311721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96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321833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Цель: </a:t>
            </a:r>
            <a:r>
              <a:rPr lang="ru-RU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у педагогов психологической готовности к взаимодействию с семьей ребенка с особыми образовательными потребностями, снятие психологических барьеров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b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s://massaget.kz/userdata/news/news_3869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212758"/>
            <a:ext cx="5142725" cy="34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2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b/%D1%80%D1%83%D0%BA%D0%B8-%D0%B2%D0%B7%D1%80%D0%BE%D1%81%D0%BB%D0%BE%D0%B3%D0%BE-%D0%B8-%D1%80%D0%B5%D0%B1%D0%B5%D0%BD%D0%BA%D0%B0-%D0%B4%D0%B5%D1%80%D0%B6%D0%B0-%D0%BA%D1%80%D0%B0%D1%81%D0%BD%D0%BE%D0%B5-%D1%81%D0%B5%D1%80%D0%B4%D1%86%D0%B5-r-148202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10" y="633827"/>
            <a:ext cx="7973817" cy="5312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964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077239" y="220449"/>
            <a:ext cx="9632514" cy="1281430"/>
          </a:xfrm>
          <a:prstGeom prst="wav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>
                <a:solidFill>
                  <a:srgbClr val="FF0000"/>
                </a:solidFill>
                <a:effectLst/>
                <a:latin typeface="Monotype Corsiva"/>
                <a:ea typeface="Calibri"/>
                <a:cs typeface="Times New Roman"/>
              </a:rPr>
              <a:t>Внеурочная деятельность учащихся с особыми образовательными потребностями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 descr="C:\Users\РС\Desktop\2a37ec32-c435-4dd9-bc82-9df582c0744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95" y="1501879"/>
            <a:ext cx="189992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РС\Desktop\c4e07916-703e-4b53-9601-2d749cd18d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79" y="1515475"/>
            <a:ext cx="1772920" cy="27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РС\Desktop\20cec3df-ab48-42bd-9279-241732220bd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49" y="4378036"/>
            <a:ext cx="1620520" cy="228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РС\Desktop\5651df30-b0b8-40c1-b7d2-4c04efb78fa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51" y="4509654"/>
            <a:ext cx="1710690" cy="202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РС\Desktop\3587301c-064f-45be-bea0-b13c634c206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55" y="4482050"/>
            <a:ext cx="1863090" cy="208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РС\Desktop\cf21be96-0572-4b2c-8278-f33f1662edfc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245" y="1546963"/>
            <a:ext cx="1906270" cy="254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РС\Desktop\a3151fa7-c1b4-4657-83da-4efb63e40ef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33" y="1501879"/>
            <a:ext cx="1974215" cy="263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69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2552902" y="308465"/>
            <a:ext cx="7741026" cy="86550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200" b="1">
                <a:solidFill>
                  <a:srgbClr val="FF0000"/>
                </a:solidFill>
                <a:effectLst/>
                <a:latin typeface="Monotype Corsiva"/>
                <a:ea typeface="Calibri"/>
                <a:cs typeface="Times New Roman"/>
              </a:rPr>
              <a:t>Деятельность учащихся обучающихся на дому</a:t>
            </a:r>
            <a:endParaRPr lang="ru-RU" sz="3200">
              <a:effectLst/>
              <a:ea typeface="Calibri"/>
              <a:cs typeface="Times New Roman"/>
            </a:endParaRPr>
          </a:p>
        </p:txBody>
      </p:sp>
      <p:pic>
        <p:nvPicPr>
          <p:cNvPr id="5" name="Рисунок 4" descr="C:\Users\РС\Desktop\805b1687-69fb-4f0e-8f3f-9de0779045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3" y="1468582"/>
            <a:ext cx="7966364" cy="50430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7606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С\Desktop\c37019d7-de9c-42b8-b432-f84eca1532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2" y="540327"/>
            <a:ext cx="8104909" cy="61929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2553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С\Desktop\1a82885b-5652-4073-a2e0-4081d8de033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7" y="471054"/>
            <a:ext cx="8783782" cy="60821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5532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С\Desktop\548a9085-8573-4f7a-95e0-454461d05a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6" y="429490"/>
            <a:ext cx="8714508" cy="57773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4437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С\Desktop\57b640cc-e0ba-472b-9317-d77509f1c3d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595744"/>
            <a:ext cx="9656617" cy="58466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40928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59</Words>
  <Application>Microsoft Office PowerPoint</Application>
  <PresentationFormat>Широкоэкранный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Цель: формирование у педагогов психологической готовности к взаимодействию с семьей ребенка с особыми образовательными потребностями, снятие психологических барьеров.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РС</dc:creator>
  <cp:lastModifiedBy>РС</cp:lastModifiedBy>
  <cp:revision>6</cp:revision>
  <dcterms:created xsi:type="dcterms:W3CDTF">2022-11-16T11:36:59Z</dcterms:created>
  <dcterms:modified xsi:type="dcterms:W3CDTF">2023-11-09T12:03:03Z</dcterms:modified>
</cp:coreProperties>
</file>