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7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95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7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3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2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08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06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80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85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97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8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AD9-8AC2-4C23-9257-B4B4D9E5FE1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4D6D9-B91E-4262-9F04-DAF7C2206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89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5452" y="147782"/>
            <a:ext cx="9605821" cy="3241962"/>
          </a:xfrm>
        </p:spPr>
        <p:txBody>
          <a:bodyPr>
            <a:normAutofit fontScale="90000"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“Арнайы білім беру қажеттіліктері бар балаларды үйде ұйымдастыру және ұйымдастыру әдістері”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(инклюзивті білім беру)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тақырыбындағы  шебер-класс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roosd.ru/wp-content/uploads/2019/04/9258495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267" y="2707790"/>
            <a:ext cx="5318844" cy="398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52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5" y="1131743"/>
            <a:ext cx="5652655" cy="4363893"/>
          </a:xfrm>
        </p:spPr>
        <p:txBody>
          <a:bodyPr>
            <a:noAutofit/>
          </a:bodyPr>
          <a:lstStyle/>
          <a:p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kk-KZ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педагогтердің кәсіби құзыреттілігін арттыру, ерекше білім беру қажеттіліктері бар балаларға арналған білімдегі  әдіс – тәсілдер  мен  оқытудың техникасын кеңейту.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crkdomnadejd.ru/images/news/pavnoves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2" y="1278225"/>
            <a:ext cx="4959926" cy="371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www.mgpu.ru/wp-content/uploads/2021/12/1621577067_27-phonoteka_org-p-fon-dlya-prezentatsii-inklyuzivnoe-obrazov-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94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49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8618" y="0"/>
            <a:ext cx="11351491" cy="6817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І.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Теориялық бөлім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813435" indent="-828675"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kk-KZ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“Методические рекомендации учителям предметникам по работе с ООП”  К.И Сеилова, мектеп директорының оқу ісі жөніндегі орынбасары</a:t>
            </a:r>
            <a:endParaRPr lang="ru-RU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ІІ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Практикалық бөлім  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(кабинет № Б-9)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«Нетрадиционные формы и методы работы с детьми ООП, как средство повышения мотивации к обучению и социализации детей» ”  К.И Сеилова Ұ.Құлымбетов атындағы №64 ЖББОМ, мектеп директорының оқу ісі жөніндегі орынбасары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«Ерекше білім беруді қажет ететін балалар мен түзету-дамыту жұмыстарын көрсету» тақырыбында Ұ .Құлымбетов атындағы №64 ЖББОМ  психологі К.Б. Еспагамбетова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«Үйде оқитын оқушылардың дидактикалық ойындар арқылы сөйлеу тілін дамыту» тақырыбында Ұ.Құлымбетов атындағы  №64 ЖББОМ  дефектологі  А.Қ.Аманжолова;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(кабинет № Б15);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«Ерекше білім беруді қажет ететін балалармен жүргізілетін тиімді жұмыс түрлері»  Э.Д.Таширова  Ә. Марғұлан атындағы №71 ЖББОМ бастауыш сынып мұғалімі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«Ерекше білім беру қажеттілігі бар оқушыларды психологиялық қолдау әдістері» Ә. Марғұлан атындағы  № 71 ЖББОМ психологі  </a:t>
            </a:r>
            <a:r>
              <a:rPr lang="kk-KZ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Серік Н. А  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ІІ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.Рефлексия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2969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kk-KZ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Біріміз бәріміз үшін, бәріміз біріміз үшін" тренинг Ұ.Құлымбетов  атындағы №64 ЖББОМ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  Г.С.Омаралиева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«Ерекше білімді қажет ететін балалардың жүрегіне жол       табу» директордың ОТІЖ орынбасары К.Щ.Еспаганбетова  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«WORDWALL»</a:t>
            </a:r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цифрлық білім     беру ресурсы арқылы;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 «Шебер-класс күнделігі» видеоролик)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3940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220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235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Symbol</vt:lpstr>
      <vt:lpstr>Times New Roman</vt:lpstr>
      <vt:lpstr>Тема Office</vt:lpstr>
      <vt:lpstr>“Арнайы білім беру қажеттіліктері бар балаларды үйде ұйымдастыру және ұйымдастыру әдістері”  (инклюзивті білім беру)  тақырыбындағы  шебер-класс </vt:lpstr>
      <vt:lpstr>Мақсаты:  педагогтердің кәсіби құзыреттілігін арттыру, ерекше білім беру қажеттіліктері бар балаларға арналған білімдегі  әдіс – тәсілдер  мен  оқытудың техникасын кеңейту. 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“Арнайы білім беру қажеттіліктері бар балаларды үйде ұйымдастыру және ұйымдастыру әдістері”  (инклюзивті білім беру)  тақырыбындағы  шебер-класс </dc:title>
  <dc:creator>РС</dc:creator>
  <cp:lastModifiedBy>РС</cp:lastModifiedBy>
  <cp:revision>3</cp:revision>
  <dcterms:created xsi:type="dcterms:W3CDTF">2022-11-15T07:45:08Z</dcterms:created>
  <dcterms:modified xsi:type="dcterms:W3CDTF">2022-11-15T08:10:00Z</dcterms:modified>
</cp:coreProperties>
</file>